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12D8AB-4295-4A70-9C80-25E4C538B7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419100"/>
            <a:ext cx="8792633" cy="2070100"/>
          </a:xfrm>
        </p:spPr>
        <p:txBody>
          <a:bodyPr/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Les Unités de Sauvetage, d’appui et de Recherche</a:t>
            </a:r>
            <a:br>
              <a:rPr lang="fr-FR" dirty="0">
                <a:solidFill>
                  <a:srgbClr val="FF0000"/>
                </a:solidFill>
              </a:rPr>
            </a:br>
            <a:r>
              <a:rPr lang="fr-FR" dirty="0">
                <a:solidFill>
                  <a:srgbClr val="FF0000"/>
                </a:solidFill>
              </a:rPr>
              <a:t>USAR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DA36287-174C-42C5-827B-370986B24D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6" y="2819401"/>
            <a:ext cx="7766936" cy="3238499"/>
          </a:xfrm>
        </p:spPr>
        <p:txBody>
          <a:bodyPr>
            <a:normAutofit/>
          </a:bodyPr>
          <a:lstStyle/>
          <a:p>
            <a:pPr algn="ctr"/>
            <a:r>
              <a:rPr lang="fr-FR" sz="3600" dirty="0">
                <a:solidFill>
                  <a:schemeClr val="accent1">
                    <a:lumMod val="75000"/>
                  </a:schemeClr>
                </a:solidFill>
              </a:rPr>
              <a:t>Anciennement Sauvetage Déblaiement (SD)</a:t>
            </a:r>
          </a:p>
          <a:p>
            <a:pPr algn="ctr"/>
            <a:endParaRPr lang="fr-FR" sz="36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fr-FR" sz="4000" dirty="0">
                <a:solidFill>
                  <a:srgbClr val="FF0000"/>
                </a:solidFill>
              </a:rPr>
              <a:t>Véritable couteau-suisse des SP</a:t>
            </a:r>
          </a:p>
        </p:txBody>
      </p:sp>
    </p:spTree>
    <p:extLst>
      <p:ext uri="{BB962C8B-B14F-4D97-AF65-F5344CB8AC3E}">
        <p14:creationId xmlns:p14="http://schemas.microsoft.com/office/powerpoint/2010/main" val="345999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0AF163-78ED-48D9-A6F7-F5C0DB3C1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spécialité SD est née au lendemain de la seconde guerre mondiale,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6DC108-512D-4AA4-822E-895F8C2AC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/>
              <a:t>Les bombardements ont généré une forte occurrence de recherches dans les décombres pour les SP de l’époque.</a:t>
            </a:r>
          </a:p>
          <a:p>
            <a:endParaRPr lang="fr-FR" sz="2400" dirty="0"/>
          </a:p>
          <a:p>
            <a:r>
              <a:rPr lang="fr-FR" sz="2400" dirty="0"/>
              <a:t>Après plusieurs décennies d’</a:t>
            </a:r>
            <a:r>
              <a:rPr lang="fr-FR" sz="2400" dirty="0">
                <a:solidFill>
                  <a:srgbClr val="FF0000"/>
                </a:solidFill>
              </a:rPr>
              <a:t>évolution</a:t>
            </a:r>
            <a:r>
              <a:rPr lang="fr-FR" sz="2400" dirty="0"/>
              <a:t>, d’</a:t>
            </a:r>
            <a:r>
              <a:rPr lang="fr-FR" sz="2400" dirty="0">
                <a:solidFill>
                  <a:srgbClr val="FF0000"/>
                </a:solidFill>
              </a:rPr>
              <a:t>amélioration</a:t>
            </a:r>
            <a:r>
              <a:rPr lang="fr-FR" sz="2400" dirty="0"/>
              <a:t> et d’</a:t>
            </a:r>
            <a:r>
              <a:rPr lang="fr-FR" sz="2400" dirty="0">
                <a:solidFill>
                  <a:srgbClr val="FF0000"/>
                </a:solidFill>
              </a:rPr>
              <a:t>adaptations</a:t>
            </a:r>
            <a:r>
              <a:rPr lang="fr-FR" sz="2400" dirty="0"/>
              <a:t> aux réalités d’aujourd’hui, tant sur le plan des techniques opérationnelles que des matériels, le </a:t>
            </a:r>
            <a:r>
              <a:rPr lang="fr-FR" sz="2400" dirty="0">
                <a:solidFill>
                  <a:srgbClr val="0070C0"/>
                </a:solidFill>
              </a:rPr>
              <a:t>GDO</a:t>
            </a:r>
            <a:r>
              <a:rPr lang="fr-FR" sz="2400" dirty="0"/>
              <a:t> et </a:t>
            </a:r>
            <a:r>
              <a:rPr lang="fr-FR" sz="2400" dirty="0">
                <a:solidFill>
                  <a:srgbClr val="0070C0"/>
                </a:solidFill>
              </a:rPr>
              <a:t>GTO</a:t>
            </a:r>
            <a:r>
              <a:rPr lang="fr-FR" sz="2400" dirty="0"/>
              <a:t> parus en 2021 viennent </a:t>
            </a:r>
            <a:r>
              <a:rPr lang="fr-FR" sz="2400" dirty="0">
                <a:solidFill>
                  <a:srgbClr val="0070C0"/>
                </a:solidFill>
              </a:rPr>
              <a:t>homogénéiser </a:t>
            </a:r>
            <a:r>
              <a:rPr lang="fr-FR" sz="2400" dirty="0"/>
              <a:t>toutes les techniques de tous les départements et </a:t>
            </a:r>
            <a:r>
              <a:rPr lang="fr-FR" sz="2400" dirty="0">
                <a:solidFill>
                  <a:srgbClr val="0070C0"/>
                </a:solidFill>
              </a:rPr>
              <a:t>uniformiser</a:t>
            </a:r>
            <a:r>
              <a:rPr lang="fr-FR" sz="2400" dirty="0"/>
              <a:t> la spécialité au sein de SP.</a:t>
            </a:r>
          </a:p>
        </p:txBody>
      </p:sp>
    </p:spTree>
    <p:extLst>
      <p:ext uri="{BB962C8B-B14F-4D97-AF65-F5344CB8AC3E}">
        <p14:creationId xmlns:p14="http://schemas.microsoft.com/office/powerpoint/2010/main" val="4043255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C9EE7B-D27E-4E71-BFCE-4A3B502C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552450"/>
            <a:ext cx="8596668" cy="3517900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L’acronyme USAR, Unité de Recherche, d’appui et de Soutien a été imaginé pour coller à la dénomination internationale de la spécialité:</a:t>
            </a:r>
            <a:br>
              <a:rPr lang="fr-FR" dirty="0">
                <a:solidFill>
                  <a:srgbClr val="FF0000"/>
                </a:solidFill>
              </a:rPr>
            </a:br>
            <a:br>
              <a:rPr lang="fr-FR" dirty="0"/>
            </a:br>
            <a:r>
              <a:rPr lang="fr-FR" dirty="0"/>
              <a:t>Urban </a:t>
            </a:r>
            <a:r>
              <a:rPr lang="fr-FR" dirty="0" err="1"/>
              <a:t>Search</a:t>
            </a:r>
            <a:r>
              <a:rPr lang="fr-FR" dirty="0"/>
              <a:t> And Rescue: Recherche et de sauvetage en milieu Urbain</a:t>
            </a:r>
            <a:br>
              <a:rPr lang="fr-FR" dirty="0"/>
            </a:br>
            <a:br>
              <a:rPr lang="fr-FR" sz="2800" dirty="0"/>
            </a:br>
            <a:br>
              <a:rPr lang="fr-FR" sz="2800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486B19-BAF8-4BE6-977A-64A478CCB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995642"/>
            <a:ext cx="8596668" cy="45719"/>
          </a:xfrm>
        </p:spPr>
        <p:txBody>
          <a:bodyPr>
            <a:normAutofit fontScale="25000" lnSpcReduction="20000"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55246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130</TotalTime>
  <Words>141</Words>
  <Application>Microsoft Office PowerPoint</Application>
  <PresentationFormat>Grand écran</PresentationFormat>
  <Paragraphs>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Facette</vt:lpstr>
      <vt:lpstr>Les Unités de Sauvetage, d’appui et de Recherche USAR</vt:lpstr>
      <vt:lpstr>La spécialité SD est née au lendemain de la seconde guerre mondiale,</vt:lpstr>
      <vt:lpstr>L’acronyme USAR, Unité de Recherche, d’appui et de Soutien a été imaginé pour coller à la dénomination internationale de la spécialité:  Urban Search And Rescue: Recherche et de sauvetage en milieu Urbain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Unités de Sauvetage, d’appui et de Recherche USAR</dc:title>
  <dc:creator>VARE Pascal</dc:creator>
  <cp:lastModifiedBy>VARE Pascal</cp:lastModifiedBy>
  <cp:revision>6</cp:revision>
  <cp:lastPrinted>2024-05-31T15:14:22Z</cp:lastPrinted>
  <dcterms:created xsi:type="dcterms:W3CDTF">2024-05-29T13:20:48Z</dcterms:created>
  <dcterms:modified xsi:type="dcterms:W3CDTF">2024-05-31T15:16:17Z</dcterms:modified>
</cp:coreProperties>
</file>